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8"/>
  </p:notesMasterIdLst>
  <p:handoutMasterIdLst>
    <p:handoutMasterId r:id="rId9"/>
  </p:handoutMasterIdLst>
  <p:sldIdLst>
    <p:sldId id="279" r:id="rId2"/>
    <p:sldId id="265" r:id="rId3"/>
    <p:sldId id="346" r:id="rId4"/>
    <p:sldId id="347" r:id="rId5"/>
    <p:sldId id="350" r:id="rId6"/>
    <p:sldId id="351" r:id="rId7"/>
  </p:sldIdLst>
  <p:sldSz cx="7772400" cy="10058400"/>
  <p:notesSz cx="7315200" cy="96012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a Vida Villanueva" initials="MVV" lastIdx="1" clrIdx="0"/>
  <p:cmAuthor id="1" name="kcraer003" initials="k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8C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94407" autoAdjust="0"/>
  </p:normalViewPr>
  <p:slideViewPr>
    <p:cSldViewPr snapToGrid="0">
      <p:cViewPr>
        <p:scale>
          <a:sx n="72" d="100"/>
          <a:sy n="72" d="100"/>
        </p:scale>
        <p:origin x="-2600" y="-80"/>
      </p:cViewPr>
      <p:guideLst>
        <p:guide orient="horz" pos="289"/>
        <p:guide orient="horz" pos="927"/>
        <p:guide orient="horz" pos="6050"/>
        <p:guide orient="horz" pos="4450"/>
        <p:guide orient="horz" pos="1568"/>
        <p:guide orient="horz" pos="1888"/>
        <p:guide orient="horz" pos="3487"/>
        <p:guide orient="horz" pos="5732"/>
        <p:guide orient="horz" pos="1248"/>
        <p:guide orient="horz" pos="608"/>
        <p:guide orient="horz" pos="3169"/>
        <p:guide orient="horz" pos="2207"/>
        <p:guide orient="horz" pos="2529"/>
        <p:guide orient="horz" pos="2849"/>
        <p:guide orient="horz" pos="3792"/>
        <p:guide orient="horz" pos="4130"/>
        <p:guide orient="horz" pos="4769"/>
        <p:guide orient="horz" pos="5089"/>
        <p:guide orient="horz" pos="5411"/>
        <p:guide orient="horz" pos="699"/>
        <p:guide orient="horz" pos="6107"/>
        <p:guide pos="2406"/>
        <p:guide pos="289"/>
        <p:guide pos="4521"/>
        <p:guide pos="2493"/>
        <p:guide pos="1347"/>
        <p:guide pos="3552"/>
        <p:guide pos="3464"/>
        <p:guide pos="1435"/>
        <p:guide pos="377"/>
        <p:guide pos="790"/>
        <p:guide pos="702"/>
        <p:guide pos="3928"/>
      </p:guideLst>
    </p:cSldViewPr>
  </p:slideViewPr>
  <p:outlineViewPr>
    <p:cViewPr>
      <p:scale>
        <a:sx n="33" d="100"/>
        <a:sy n="33" d="100"/>
      </p:scale>
      <p:origin x="228" y="581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7" d="100"/>
          <a:sy n="77" d="100"/>
        </p:scale>
        <p:origin x="-2094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EAAEC1-2EDB-4321-866E-83BE63D09B18}" type="datetimeFigureOut">
              <a:rPr lang="en-US" smtClean="0"/>
              <a:pPr/>
              <a:t>12/26/12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EB672B9-0C27-464D-ADB1-EBAD0B248BD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529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EFB8DA3-BCA9-4B7D-B50D-14F47506B614}" type="datetimeFigureOut">
              <a:rPr lang="en-US" smtClean="0"/>
              <a:pPr/>
              <a:t>12/26/12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66950" y="720725"/>
            <a:ext cx="27813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07B8F03-BC93-4120-96CA-A36DF640BE2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896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1654174" y="1391952"/>
            <a:ext cx="6118226" cy="7844124"/>
            <a:chOff x="1654174" y="1391952"/>
            <a:chExt cx="6118226" cy="7844124"/>
          </a:xfrm>
        </p:grpSpPr>
        <p:sp>
          <p:nvSpPr>
            <p:cNvPr id="30" name="Rectangle 17"/>
            <p:cNvSpPr>
              <a:spLocks noChangeArrowheads="1"/>
            </p:cNvSpPr>
            <p:nvPr/>
          </p:nvSpPr>
          <p:spPr bwMode="gray">
            <a:xfrm>
              <a:off x="1654174" y="6720803"/>
              <a:ext cx="1892235" cy="2515273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gray">
            <a:xfrm>
              <a:off x="7015505" y="6520995"/>
              <a:ext cx="756895" cy="271508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gray">
            <a:xfrm>
              <a:off x="6510910" y="5075199"/>
              <a:ext cx="603862" cy="1645603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Rectangle 9"/>
            <p:cNvSpPr>
              <a:spLocks noChangeArrowheads="1"/>
            </p:cNvSpPr>
            <p:nvPr/>
          </p:nvSpPr>
          <p:spPr bwMode="gray">
            <a:xfrm>
              <a:off x="6510910" y="6520995"/>
              <a:ext cx="603861" cy="271508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11"/>
            <p:cNvSpPr>
              <a:spLocks noChangeArrowheads="1"/>
            </p:cNvSpPr>
            <p:nvPr/>
          </p:nvSpPr>
          <p:spPr bwMode="gray">
            <a:xfrm>
              <a:off x="6195537" y="2276057"/>
              <a:ext cx="392094" cy="2889425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12"/>
            <p:cNvSpPr>
              <a:spLocks noChangeArrowheads="1"/>
            </p:cNvSpPr>
            <p:nvPr/>
          </p:nvSpPr>
          <p:spPr bwMode="gray">
            <a:xfrm>
              <a:off x="6195537" y="5075200"/>
              <a:ext cx="392094" cy="1645603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Rectangle 13"/>
            <p:cNvSpPr>
              <a:spLocks noChangeArrowheads="1"/>
            </p:cNvSpPr>
            <p:nvPr/>
          </p:nvSpPr>
          <p:spPr bwMode="gray">
            <a:xfrm>
              <a:off x="6195537" y="6520995"/>
              <a:ext cx="392094" cy="271508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5" name="Rectangle 14"/>
            <p:cNvSpPr>
              <a:spLocks noChangeArrowheads="1"/>
            </p:cNvSpPr>
            <p:nvPr/>
          </p:nvSpPr>
          <p:spPr bwMode="gray">
            <a:xfrm>
              <a:off x="1654174" y="2229547"/>
              <a:ext cx="4654229" cy="2935934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6" name="Rectangle 15"/>
            <p:cNvSpPr>
              <a:spLocks noChangeArrowheads="1"/>
            </p:cNvSpPr>
            <p:nvPr/>
          </p:nvSpPr>
          <p:spPr bwMode="gray">
            <a:xfrm>
              <a:off x="1654174" y="5075200"/>
              <a:ext cx="4654229" cy="1645603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gray">
            <a:xfrm>
              <a:off x="1654174" y="6520995"/>
              <a:ext cx="4654229" cy="2715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8" name="Rectangle 10"/>
            <p:cNvSpPr>
              <a:spLocks noChangeArrowheads="1"/>
            </p:cNvSpPr>
            <p:nvPr/>
          </p:nvSpPr>
          <p:spPr bwMode="gray">
            <a:xfrm>
              <a:off x="1654174" y="1391952"/>
              <a:ext cx="4654229" cy="884106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50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1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52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 flipH="1">
            <a:off x="1744727" y="400473"/>
            <a:ext cx="2563747" cy="123111"/>
          </a:xfrm>
        </p:spPr>
        <p:txBody>
          <a:bodyPr wrap="none">
            <a:no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53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54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6"/>
          <p:cNvSpPr>
            <a:spLocks noGrp="1"/>
          </p:cNvSpPr>
          <p:nvPr>
            <p:ph sz="quarter" idx="15"/>
          </p:nvPr>
        </p:nvSpPr>
        <p:spPr>
          <a:xfrm>
            <a:off x="598488" y="2399300"/>
            <a:ext cx="6578600" cy="2769989"/>
          </a:xfrm>
        </p:spPr>
        <p:txBody>
          <a:bodyPr/>
          <a:lstStyle>
            <a:lvl1pPr marL="0" indent="0">
              <a:defRPr sz="3200" baseline="0">
                <a:solidFill>
                  <a:schemeClr val="tx2"/>
                </a:solidFill>
              </a:defRPr>
            </a:lvl1pPr>
            <a:lvl2pPr marL="461963" indent="-461963">
              <a:buClr>
                <a:schemeClr val="tx2"/>
              </a:buClr>
              <a:defRPr sz="3200">
                <a:solidFill>
                  <a:schemeClr val="tx2"/>
                </a:solidFill>
              </a:defRPr>
            </a:lvl2pPr>
            <a:lvl3pPr marL="914400" indent="-452438">
              <a:buClr>
                <a:schemeClr val="tx2"/>
              </a:buClr>
              <a:defRPr sz="3200">
                <a:solidFill>
                  <a:schemeClr val="tx2"/>
                </a:solidFill>
              </a:defRPr>
            </a:lvl3pPr>
            <a:lvl4pPr marL="1376363" indent="-461963">
              <a:buClr>
                <a:schemeClr val="tx2"/>
              </a:buClr>
              <a:defRPr sz="3200">
                <a:solidFill>
                  <a:schemeClr val="tx2"/>
                </a:solidFill>
              </a:defRPr>
            </a:lvl4pPr>
            <a:lvl5pPr marL="1828800" indent="-452438">
              <a:buClr>
                <a:schemeClr val="tx2"/>
              </a:buClr>
              <a:defRPr sz="3200">
                <a:solidFill>
                  <a:schemeClr val="tx2"/>
                </a:solidFill>
              </a:defRPr>
            </a:lvl5pPr>
            <a:lvl6pPr>
              <a:buClr>
                <a:schemeClr val="tx2"/>
              </a:buClr>
              <a:defRPr sz="3600" baseline="0">
                <a:solidFill>
                  <a:schemeClr val="tx2"/>
                </a:solidFill>
              </a:defRPr>
            </a:lvl6pPr>
            <a:lvl7pPr>
              <a:buClr>
                <a:schemeClr val="tx2"/>
              </a:buClr>
              <a:buAutoNum type="alphaLcPeriod"/>
              <a:defRPr sz="3600" baseline="0">
                <a:solidFill>
                  <a:schemeClr val="tx2"/>
                </a:solidFill>
              </a:defRPr>
            </a:lvl7pPr>
            <a:lvl8pPr>
              <a:buClr>
                <a:schemeClr val="tx2"/>
              </a:buClr>
              <a:buNone/>
              <a:defRPr sz="3600">
                <a:solidFill>
                  <a:schemeClr val="tx2"/>
                </a:solidFill>
              </a:defRPr>
            </a:lvl8pPr>
            <a:lvl9pPr>
              <a:defRPr sz="3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0" name="Shape 9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ey point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488" y="2411205"/>
            <a:ext cx="6578600" cy="2890535"/>
          </a:xfrm>
        </p:spPr>
        <p:txBody>
          <a:bodyPr wrap="square">
            <a:spAutoFit/>
          </a:bodyPr>
          <a:lstStyle>
            <a:lvl1pPr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defRPr sz="3200" baseline="0">
                <a:solidFill>
                  <a:schemeClr val="bg1"/>
                </a:solidFill>
              </a:defRPr>
            </a:lvl1pPr>
            <a:lvl2pPr marL="461963" indent="-461963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2pPr>
            <a:lvl3pPr marL="914400" indent="-4524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3pPr>
            <a:lvl4pPr marL="1376363" indent="-461963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4pPr>
            <a:lvl5pPr marL="1828800" indent="-452438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5pPr>
            <a:lvl6pPr marL="1795325" indent="-302464">
              <a:lnSpc>
                <a:spcPts val="4011"/>
              </a:lnSpc>
              <a:spcBef>
                <a:spcPts val="0"/>
              </a:spcBef>
              <a:spcAft>
                <a:spcPts val="67"/>
              </a:spcAft>
              <a:buClr>
                <a:schemeClr val="bg1"/>
              </a:buClr>
              <a:buFont typeface="Arial" pitchFamily="34" charset="0"/>
              <a:buNone/>
              <a:defRPr sz="3100">
                <a:solidFill>
                  <a:schemeClr val="bg1"/>
                </a:solidFill>
              </a:defRPr>
            </a:lvl6pPr>
            <a:lvl7pPr>
              <a:defRPr sz="3100">
                <a:solidFill>
                  <a:schemeClr val="bg1"/>
                </a:solidFill>
              </a:defRPr>
            </a:lvl7pPr>
            <a:lvl8pPr>
              <a:lnSpc>
                <a:spcPts val="4011"/>
              </a:lnSpc>
              <a:defRPr sz="3100">
                <a:solidFill>
                  <a:schemeClr val="bg1"/>
                </a:solidFill>
              </a:defRPr>
            </a:lvl8pPr>
            <a:lvl9pPr>
              <a:defRPr sz="31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cxnSp>
        <p:nvCxnSpPr>
          <p:cNvPr id="11" name="Shape 10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ubtitle 2"/>
          <p:cNvSpPr>
            <a:spLocks noGrp="1"/>
          </p:cNvSpPr>
          <p:nvPr>
            <p:ph type="subTitle" idx="1"/>
          </p:nvPr>
        </p:nvSpPr>
        <p:spPr bwMode="black">
          <a:xfrm>
            <a:off x="598488" y="2399301"/>
            <a:ext cx="6578600" cy="492443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tx1"/>
                </a:solidFill>
                <a:latin typeface="Georgia" pitchFamily="18" charset="0"/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1" name="Shape 10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ubtitle 2"/>
          <p:cNvSpPr>
            <a:spLocks noGrp="1"/>
          </p:cNvSpPr>
          <p:nvPr>
            <p:ph type="subTitle" idx="1"/>
          </p:nvPr>
        </p:nvSpPr>
        <p:spPr bwMode="black">
          <a:xfrm>
            <a:off x="598488" y="2399301"/>
            <a:ext cx="6578600" cy="492443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2pPr>
            <a:lvl3pPr marL="509412" indent="0" algn="l">
              <a:buNone/>
              <a:defRPr sz="2000">
                <a:solidFill>
                  <a:schemeClr val="bg1"/>
                </a:solidFill>
                <a:latin typeface="+mj-lt"/>
              </a:defRPr>
            </a:lvl3pPr>
            <a:lvl4pPr marL="1018824" indent="0" algn="l">
              <a:buNone/>
              <a:defRPr sz="2000">
                <a:solidFill>
                  <a:schemeClr val="bg1"/>
                </a:solidFill>
                <a:latin typeface="+mj-lt"/>
              </a:defRPr>
            </a:lvl4pPr>
            <a:lvl5pPr marL="1528237" indent="0" algn="l">
              <a:buNone/>
              <a:defRPr sz="2000">
                <a:solidFill>
                  <a:schemeClr val="bg1"/>
                </a:solidFill>
                <a:latin typeface="+mj-lt"/>
              </a:defRPr>
            </a:lvl5pPr>
            <a:lvl6pPr marL="2037649" indent="0" algn="l">
              <a:buNone/>
              <a:defRPr sz="2000">
                <a:solidFill>
                  <a:schemeClr val="bg1"/>
                </a:solidFill>
                <a:latin typeface="+mj-lt"/>
              </a:defRPr>
            </a:lvl6pPr>
            <a:lvl7pPr marL="2547061" indent="0" algn="l">
              <a:buNone/>
              <a:defRPr sz="2000">
                <a:solidFill>
                  <a:schemeClr val="bg1"/>
                </a:solidFill>
                <a:latin typeface="+mj-lt"/>
              </a:defRPr>
            </a:lvl7pPr>
            <a:lvl8pPr marL="3056473" indent="0" algn="l">
              <a:buNone/>
              <a:defRPr sz="2000">
                <a:solidFill>
                  <a:schemeClr val="bg1"/>
                </a:solidFill>
                <a:latin typeface="+mj-lt"/>
              </a:defRPr>
            </a:lvl8pPr>
            <a:lvl9pPr marL="3565886" indent="0" algn="l">
              <a:buNone/>
              <a:defRPr sz="20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2" name="Shape 11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: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598488" y="4014788"/>
            <a:ext cx="3221037" cy="123110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3" name="Shape 12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 bwMode="black">
          <a:xfrm>
            <a:off x="598488" y="2399301"/>
            <a:ext cx="6578600" cy="492443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2pPr>
            <a:lvl3pPr marL="509412" indent="0" algn="l">
              <a:buNone/>
              <a:defRPr sz="2000">
                <a:solidFill>
                  <a:schemeClr val="bg1"/>
                </a:solidFill>
                <a:latin typeface="+mj-lt"/>
              </a:defRPr>
            </a:lvl3pPr>
            <a:lvl4pPr marL="1018824" indent="0" algn="l">
              <a:buNone/>
              <a:defRPr sz="2000">
                <a:solidFill>
                  <a:schemeClr val="bg1"/>
                </a:solidFill>
                <a:latin typeface="+mj-lt"/>
              </a:defRPr>
            </a:lvl4pPr>
            <a:lvl5pPr marL="1528237" indent="0" algn="l">
              <a:buNone/>
              <a:defRPr sz="2000">
                <a:solidFill>
                  <a:schemeClr val="bg1"/>
                </a:solidFill>
                <a:latin typeface="+mj-lt"/>
              </a:defRPr>
            </a:lvl5pPr>
            <a:lvl6pPr marL="2037649" indent="0" algn="l">
              <a:buNone/>
              <a:defRPr sz="2000">
                <a:solidFill>
                  <a:schemeClr val="bg1"/>
                </a:solidFill>
                <a:latin typeface="+mj-lt"/>
              </a:defRPr>
            </a:lvl6pPr>
            <a:lvl7pPr marL="2547061" indent="0" algn="l">
              <a:buNone/>
              <a:defRPr sz="2000">
                <a:solidFill>
                  <a:schemeClr val="bg1"/>
                </a:solidFill>
                <a:latin typeface="+mj-lt"/>
              </a:defRPr>
            </a:lvl7pPr>
            <a:lvl8pPr marL="3056473" indent="0" algn="l">
              <a:buNone/>
              <a:defRPr sz="2000">
                <a:solidFill>
                  <a:schemeClr val="bg1"/>
                </a:solidFill>
                <a:latin typeface="+mj-lt"/>
              </a:defRPr>
            </a:lvl8pPr>
            <a:lvl9pPr marL="3565886" indent="0" algn="l">
              <a:buNone/>
              <a:defRPr sz="20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ed layout with foot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square">
            <a:no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98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99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100" name="Shape 99"/>
          <p:cNvCxnSpPr/>
          <p:nvPr userDrawn="1"/>
        </p:nvCxnSpPr>
        <p:spPr>
          <a:xfrm rot="5400000" flipH="1" flipV="1">
            <a:off x="4337631" y="-272479"/>
            <a:ext cx="146304" cy="5513832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/>
          <p:cNvGrpSpPr/>
          <p:nvPr userDrawn="1"/>
        </p:nvGrpSpPr>
        <p:grpSpPr>
          <a:xfrm>
            <a:off x="1654175" y="8794328"/>
            <a:ext cx="507910" cy="442541"/>
            <a:chOff x="1654175" y="8794328"/>
            <a:chExt cx="507910" cy="442541"/>
          </a:xfrm>
        </p:grpSpPr>
        <p:sp>
          <p:nvSpPr>
            <p:cNvPr id="102" name="Rectangle 25"/>
            <p:cNvSpPr>
              <a:spLocks noChangeArrowheads="1"/>
            </p:cNvSpPr>
            <p:nvPr/>
          </p:nvSpPr>
          <p:spPr bwMode="gray">
            <a:xfrm>
              <a:off x="2096968" y="9111561"/>
              <a:ext cx="65117" cy="125308"/>
            </a:xfrm>
            <a:prstGeom prst="rect">
              <a:avLst/>
            </a:prstGeom>
            <a:solidFill>
              <a:srgbClr val="F445F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3" name="Rectangle 26"/>
            <p:cNvSpPr>
              <a:spLocks noChangeArrowheads="1"/>
            </p:cNvSpPr>
            <p:nvPr/>
          </p:nvSpPr>
          <p:spPr bwMode="gray">
            <a:xfrm>
              <a:off x="1913013" y="8843499"/>
              <a:ext cx="50465" cy="77722"/>
            </a:xfrm>
            <a:prstGeom prst="rect">
              <a:avLst/>
            </a:prstGeom>
            <a:solidFill>
              <a:srgbClr val="F6B67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4" name="Rectangle 27"/>
            <p:cNvSpPr>
              <a:spLocks noChangeArrowheads="1"/>
            </p:cNvSpPr>
            <p:nvPr/>
          </p:nvSpPr>
          <p:spPr bwMode="gray">
            <a:xfrm>
              <a:off x="1654175" y="8794328"/>
              <a:ext cx="258838" cy="49171"/>
            </a:xfrm>
            <a:prstGeom prst="rect">
              <a:avLst/>
            </a:prstGeom>
            <a:solidFill>
              <a:srgbClr val="F48F1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5" name="Rectangle 28"/>
            <p:cNvSpPr>
              <a:spLocks noChangeArrowheads="1"/>
            </p:cNvSpPr>
            <p:nvPr/>
          </p:nvSpPr>
          <p:spPr bwMode="gray">
            <a:xfrm>
              <a:off x="1654175" y="8843499"/>
              <a:ext cx="258838" cy="77722"/>
            </a:xfrm>
            <a:prstGeom prst="rect">
              <a:avLst/>
            </a:prstGeom>
            <a:solidFill>
              <a:srgbClr val="EB660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6" name="Rectangle 29"/>
            <p:cNvSpPr>
              <a:spLocks noChangeArrowheads="1"/>
            </p:cNvSpPr>
            <p:nvPr/>
          </p:nvSpPr>
          <p:spPr bwMode="gray">
            <a:xfrm>
              <a:off x="1963479" y="8921221"/>
              <a:ext cx="133490" cy="190340"/>
            </a:xfrm>
            <a:prstGeom prst="rect">
              <a:avLst/>
            </a:prstGeom>
            <a:solidFill>
              <a:srgbClr val="F3BF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7" name="Rectangle 30"/>
            <p:cNvSpPr>
              <a:spLocks noChangeArrowheads="1"/>
            </p:cNvSpPr>
            <p:nvPr/>
          </p:nvSpPr>
          <p:spPr bwMode="gray">
            <a:xfrm>
              <a:off x="1963479" y="9111561"/>
              <a:ext cx="133490" cy="125308"/>
            </a:xfrm>
            <a:prstGeom prst="rect">
              <a:avLst/>
            </a:prstGeom>
            <a:solidFill>
              <a:srgbClr val="E934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8" name="Rectangle 31"/>
            <p:cNvSpPr>
              <a:spLocks noChangeArrowheads="1"/>
            </p:cNvSpPr>
            <p:nvPr/>
          </p:nvSpPr>
          <p:spPr bwMode="gray">
            <a:xfrm>
              <a:off x="1913013" y="8921221"/>
              <a:ext cx="50465" cy="190340"/>
            </a:xfrm>
            <a:prstGeom prst="rect">
              <a:avLst/>
            </a:prstGeom>
            <a:solidFill>
              <a:srgbClr val="EA88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9" name="Rectangle 32"/>
            <p:cNvSpPr>
              <a:spLocks noChangeArrowheads="1"/>
            </p:cNvSpPr>
            <p:nvPr/>
          </p:nvSpPr>
          <p:spPr bwMode="gray">
            <a:xfrm>
              <a:off x="1913013" y="9111561"/>
              <a:ext cx="50465" cy="125308"/>
            </a:xfrm>
            <a:prstGeom prst="rect">
              <a:avLst/>
            </a:prstGeom>
            <a:solidFill>
              <a:srgbClr val="E025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0" name="Freeform 33"/>
            <p:cNvSpPr>
              <a:spLocks/>
            </p:cNvSpPr>
            <p:nvPr/>
          </p:nvSpPr>
          <p:spPr bwMode="gray">
            <a:xfrm>
              <a:off x="1654175" y="8921221"/>
              <a:ext cx="258838" cy="1903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0"/>
                </a:cxn>
                <a:cxn ang="0">
                  <a:pos x="159" y="120"/>
                </a:cxn>
                <a:cxn ang="0">
                  <a:pos x="99" y="120"/>
                </a:cxn>
                <a:cxn ang="0">
                  <a:pos x="99" y="80"/>
                </a:cxn>
                <a:cxn ang="0">
                  <a:pos x="0" y="80"/>
                </a:cxn>
                <a:cxn ang="0">
                  <a:pos x="0" y="0"/>
                </a:cxn>
              </a:cxnLst>
              <a:rect l="0" t="0" r="r" b="b"/>
              <a:pathLst>
                <a:path w="159" h="120">
                  <a:moveTo>
                    <a:pt x="0" y="0"/>
                  </a:moveTo>
                  <a:lnTo>
                    <a:pt x="159" y="0"/>
                  </a:lnTo>
                  <a:lnTo>
                    <a:pt x="159" y="120"/>
                  </a:lnTo>
                  <a:lnTo>
                    <a:pt x="99" y="120"/>
                  </a:lnTo>
                  <a:lnTo>
                    <a:pt x="99" y="80"/>
                  </a:ln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4C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1" name="Rectangle 34"/>
            <p:cNvSpPr>
              <a:spLocks noChangeArrowheads="1"/>
            </p:cNvSpPr>
            <p:nvPr/>
          </p:nvSpPr>
          <p:spPr bwMode="gray">
            <a:xfrm>
              <a:off x="1815338" y="9111561"/>
              <a:ext cx="97675" cy="125308"/>
            </a:xfrm>
            <a:prstGeom prst="rect">
              <a:avLst/>
            </a:prstGeom>
            <a:solidFill>
              <a:srgbClr val="D614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2" name="Rectangle 35"/>
            <p:cNvSpPr>
              <a:spLocks noChangeArrowheads="1"/>
            </p:cNvSpPr>
            <p:nvPr/>
          </p:nvSpPr>
          <p:spPr bwMode="gray">
            <a:xfrm>
              <a:off x="1654175" y="9048115"/>
              <a:ext cx="161163" cy="63447"/>
            </a:xfrm>
            <a:prstGeom prst="rect">
              <a:avLst/>
            </a:prstGeom>
            <a:solidFill>
              <a:srgbClr val="C93C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3" name="Rectangle 36"/>
            <p:cNvSpPr>
              <a:spLocks noChangeArrowheads="1"/>
            </p:cNvSpPr>
            <p:nvPr/>
          </p:nvSpPr>
          <p:spPr bwMode="gray">
            <a:xfrm>
              <a:off x="1654175" y="9111561"/>
              <a:ext cx="161163" cy="125308"/>
            </a:xfrm>
            <a:prstGeom prst="rect">
              <a:avLst/>
            </a:prstGeom>
            <a:solidFill>
              <a:srgbClr val="C01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4" name="Rectangle 25"/>
            <p:cNvSpPr>
              <a:spLocks noChangeArrowheads="1"/>
            </p:cNvSpPr>
            <p:nvPr/>
          </p:nvSpPr>
          <p:spPr bwMode="gray">
            <a:xfrm>
              <a:off x="2096968" y="9111561"/>
              <a:ext cx="65117" cy="125308"/>
            </a:xfrm>
            <a:prstGeom prst="rect">
              <a:avLst/>
            </a:prstGeom>
            <a:solidFill>
              <a:srgbClr val="F445F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5" name="Rectangle 26"/>
            <p:cNvSpPr>
              <a:spLocks noChangeArrowheads="1"/>
            </p:cNvSpPr>
            <p:nvPr/>
          </p:nvSpPr>
          <p:spPr bwMode="gray">
            <a:xfrm>
              <a:off x="1913013" y="8843499"/>
              <a:ext cx="50465" cy="77722"/>
            </a:xfrm>
            <a:prstGeom prst="rect">
              <a:avLst/>
            </a:prstGeom>
            <a:solidFill>
              <a:srgbClr val="F6B67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6" name="Rectangle 27"/>
            <p:cNvSpPr>
              <a:spLocks noChangeArrowheads="1"/>
            </p:cNvSpPr>
            <p:nvPr/>
          </p:nvSpPr>
          <p:spPr bwMode="gray">
            <a:xfrm>
              <a:off x="1654175" y="8794328"/>
              <a:ext cx="258838" cy="49171"/>
            </a:xfrm>
            <a:prstGeom prst="rect">
              <a:avLst/>
            </a:prstGeom>
            <a:solidFill>
              <a:srgbClr val="F48F1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7" name="Rectangle 28"/>
            <p:cNvSpPr>
              <a:spLocks noChangeArrowheads="1"/>
            </p:cNvSpPr>
            <p:nvPr/>
          </p:nvSpPr>
          <p:spPr bwMode="gray">
            <a:xfrm>
              <a:off x="1654175" y="8843499"/>
              <a:ext cx="258838" cy="77722"/>
            </a:xfrm>
            <a:prstGeom prst="rect">
              <a:avLst/>
            </a:prstGeom>
            <a:solidFill>
              <a:srgbClr val="EB660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8" name="Rectangle 29"/>
            <p:cNvSpPr>
              <a:spLocks noChangeArrowheads="1"/>
            </p:cNvSpPr>
            <p:nvPr/>
          </p:nvSpPr>
          <p:spPr bwMode="gray">
            <a:xfrm>
              <a:off x="1963479" y="8921221"/>
              <a:ext cx="133490" cy="190340"/>
            </a:xfrm>
            <a:prstGeom prst="rect">
              <a:avLst/>
            </a:prstGeom>
            <a:solidFill>
              <a:srgbClr val="F3BF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9" name="Rectangle 30"/>
            <p:cNvSpPr>
              <a:spLocks noChangeArrowheads="1"/>
            </p:cNvSpPr>
            <p:nvPr/>
          </p:nvSpPr>
          <p:spPr bwMode="gray">
            <a:xfrm>
              <a:off x="1963479" y="9111561"/>
              <a:ext cx="133490" cy="125308"/>
            </a:xfrm>
            <a:prstGeom prst="rect">
              <a:avLst/>
            </a:prstGeom>
            <a:solidFill>
              <a:srgbClr val="E934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0" name="Rectangle 31"/>
            <p:cNvSpPr>
              <a:spLocks noChangeArrowheads="1"/>
            </p:cNvSpPr>
            <p:nvPr/>
          </p:nvSpPr>
          <p:spPr bwMode="gray">
            <a:xfrm>
              <a:off x="1913013" y="8921221"/>
              <a:ext cx="50465" cy="190340"/>
            </a:xfrm>
            <a:prstGeom prst="rect">
              <a:avLst/>
            </a:prstGeom>
            <a:solidFill>
              <a:srgbClr val="EA88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1" name="Rectangle 32"/>
            <p:cNvSpPr>
              <a:spLocks noChangeArrowheads="1"/>
            </p:cNvSpPr>
            <p:nvPr/>
          </p:nvSpPr>
          <p:spPr bwMode="gray">
            <a:xfrm>
              <a:off x="1913013" y="9111561"/>
              <a:ext cx="50465" cy="125308"/>
            </a:xfrm>
            <a:prstGeom prst="rect">
              <a:avLst/>
            </a:prstGeom>
            <a:solidFill>
              <a:srgbClr val="E025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2" name="Freeform 33"/>
            <p:cNvSpPr>
              <a:spLocks/>
            </p:cNvSpPr>
            <p:nvPr/>
          </p:nvSpPr>
          <p:spPr bwMode="gray">
            <a:xfrm>
              <a:off x="1654175" y="8921221"/>
              <a:ext cx="258838" cy="1903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0"/>
                </a:cxn>
                <a:cxn ang="0">
                  <a:pos x="159" y="120"/>
                </a:cxn>
                <a:cxn ang="0">
                  <a:pos x="99" y="120"/>
                </a:cxn>
                <a:cxn ang="0">
                  <a:pos x="99" y="80"/>
                </a:cxn>
                <a:cxn ang="0">
                  <a:pos x="0" y="80"/>
                </a:cxn>
                <a:cxn ang="0">
                  <a:pos x="0" y="0"/>
                </a:cxn>
              </a:cxnLst>
              <a:rect l="0" t="0" r="r" b="b"/>
              <a:pathLst>
                <a:path w="159" h="120">
                  <a:moveTo>
                    <a:pt x="0" y="0"/>
                  </a:moveTo>
                  <a:lnTo>
                    <a:pt x="159" y="0"/>
                  </a:lnTo>
                  <a:lnTo>
                    <a:pt x="159" y="120"/>
                  </a:lnTo>
                  <a:lnTo>
                    <a:pt x="99" y="120"/>
                  </a:lnTo>
                  <a:lnTo>
                    <a:pt x="99" y="80"/>
                  </a:ln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4C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3" name="Rectangle 34"/>
            <p:cNvSpPr>
              <a:spLocks noChangeArrowheads="1"/>
            </p:cNvSpPr>
            <p:nvPr/>
          </p:nvSpPr>
          <p:spPr bwMode="gray">
            <a:xfrm>
              <a:off x="1815338" y="9111561"/>
              <a:ext cx="97675" cy="125308"/>
            </a:xfrm>
            <a:prstGeom prst="rect">
              <a:avLst/>
            </a:prstGeom>
            <a:solidFill>
              <a:srgbClr val="D614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4" name="Rectangle 35"/>
            <p:cNvSpPr>
              <a:spLocks noChangeArrowheads="1"/>
            </p:cNvSpPr>
            <p:nvPr/>
          </p:nvSpPr>
          <p:spPr bwMode="gray">
            <a:xfrm>
              <a:off x="1654175" y="9048115"/>
              <a:ext cx="161163" cy="63447"/>
            </a:xfrm>
            <a:prstGeom prst="rect">
              <a:avLst/>
            </a:prstGeom>
            <a:solidFill>
              <a:srgbClr val="C93C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5" name="Rectangle 36"/>
            <p:cNvSpPr>
              <a:spLocks noChangeArrowheads="1"/>
            </p:cNvSpPr>
            <p:nvPr/>
          </p:nvSpPr>
          <p:spPr bwMode="gray">
            <a:xfrm>
              <a:off x="1654175" y="9111561"/>
              <a:ext cx="161163" cy="125308"/>
            </a:xfrm>
            <a:prstGeom prst="rect">
              <a:avLst/>
            </a:prstGeom>
            <a:solidFill>
              <a:srgbClr val="C01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127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8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 userDrawn="1"/>
        </p:nvGrpSpPr>
        <p:grpSpPr>
          <a:xfrm>
            <a:off x="1654174" y="1391952"/>
            <a:ext cx="6118226" cy="7844124"/>
            <a:chOff x="1654174" y="1391952"/>
            <a:chExt cx="6118226" cy="7844124"/>
          </a:xfrm>
        </p:grpSpPr>
        <p:sp>
          <p:nvSpPr>
            <p:cNvPr id="38" name="Rectangle 17"/>
            <p:cNvSpPr>
              <a:spLocks noChangeArrowheads="1"/>
            </p:cNvSpPr>
            <p:nvPr/>
          </p:nvSpPr>
          <p:spPr bwMode="gray">
            <a:xfrm>
              <a:off x="1654174" y="6720803"/>
              <a:ext cx="1892235" cy="2515273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7"/>
            <p:cNvSpPr>
              <a:spLocks noChangeArrowheads="1"/>
            </p:cNvSpPr>
            <p:nvPr/>
          </p:nvSpPr>
          <p:spPr bwMode="gray">
            <a:xfrm>
              <a:off x="7015505" y="6520995"/>
              <a:ext cx="756895" cy="271508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8"/>
            <p:cNvSpPr>
              <a:spLocks noChangeArrowheads="1"/>
            </p:cNvSpPr>
            <p:nvPr/>
          </p:nvSpPr>
          <p:spPr bwMode="gray">
            <a:xfrm>
              <a:off x="6510910" y="5075199"/>
              <a:ext cx="603862" cy="1645603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Rectangle 9"/>
            <p:cNvSpPr>
              <a:spLocks noChangeArrowheads="1"/>
            </p:cNvSpPr>
            <p:nvPr/>
          </p:nvSpPr>
          <p:spPr bwMode="gray">
            <a:xfrm>
              <a:off x="6510910" y="6520995"/>
              <a:ext cx="603861" cy="271508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8" name="Rectangle 11"/>
            <p:cNvSpPr>
              <a:spLocks noChangeArrowheads="1"/>
            </p:cNvSpPr>
            <p:nvPr/>
          </p:nvSpPr>
          <p:spPr bwMode="gray">
            <a:xfrm>
              <a:off x="6195537" y="2276057"/>
              <a:ext cx="392094" cy="2889425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9" name="Rectangle 12"/>
            <p:cNvSpPr>
              <a:spLocks noChangeArrowheads="1"/>
            </p:cNvSpPr>
            <p:nvPr/>
          </p:nvSpPr>
          <p:spPr bwMode="gray">
            <a:xfrm>
              <a:off x="6195537" y="5075200"/>
              <a:ext cx="392094" cy="1645603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0" name="Rectangle 13"/>
            <p:cNvSpPr>
              <a:spLocks noChangeArrowheads="1"/>
            </p:cNvSpPr>
            <p:nvPr/>
          </p:nvSpPr>
          <p:spPr bwMode="gray">
            <a:xfrm>
              <a:off x="6195537" y="6520995"/>
              <a:ext cx="392094" cy="271508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gray">
            <a:xfrm>
              <a:off x="1654174" y="2229547"/>
              <a:ext cx="4654229" cy="2935934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2" name="Rectangle 15"/>
            <p:cNvSpPr>
              <a:spLocks noChangeArrowheads="1"/>
            </p:cNvSpPr>
            <p:nvPr/>
          </p:nvSpPr>
          <p:spPr bwMode="gray">
            <a:xfrm>
              <a:off x="1654174" y="5075200"/>
              <a:ext cx="4654229" cy="1645603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gray">
            <a:xfrm>
              <a:off x="1654174" y="6520995"/>
              <a:ext cx="4654229" cy="2715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7" name="Rectangle 10"/>
            <p:cNvSpPr>
              <a:spLocks noChangeArrowheads="1"/>
            </p:cNvSpPr>
            <p:nvPr/>
          </p:nvSpPr>
          <p:spPr bwMode="gray">
            <a:xfrm>
              <a:off x="1654174" y="1391952"/>
              <a:ext cx="4654229" cy="884106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58" name="Group 57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59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60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grpSp>
        <p:nvGrpSpPr>
          <p:cNvPr id="61" name="Group 60"/>
          <p:cNvGrpSpPr/>
          <p:nvPr userDrawn="1"/>
        </p:nvGrpSpPr>
        <p:grpSpPr>
          <a:xfrm>
            <a:off x="460963" y="5030788"/>
            <a:ext cx="1193212" cy="144000"/>
            <a:chOff x="460963" y="5030788"/>
            <a:chExt cx="1193212" cy="144000"/>
          </a:xfrm>
        </p:grpSpPr>
        <p:cxnSp>
          <p:nvCxnSpPr>
            <p:cNvPr id="62" name="Straight Connector 61"/>
            <p:cNvCxnSpPr/>
            <p:nvPr userDrawn="1"/>
          </p:nvCxnSpPr>
          <p:spPr>
            <a:xfrm rot="10800000">
              <a:off x="460963" y="5030789"/>
              <a:ext cx="1193212" cy="0"/>
            </a:xfrm>
            <a:prstGeom prst="line">
              <a:avLst/>
            </a:prstGeom>
            <a:ln w="1270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 userDrawn="1"/>
          </p:nvCxnSpPr>
          <p:spPr>
            <a:xfrm rot="5400000">
              <a:off x="388963" y="5102788"/>
              <a:ext cx="144000" cy="0"/>
            </a:xfrm>
            <a:prstGeom prst="line">
              <a:avLst/>
            </a:prstGeom>
            <a:ln w="1270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Rectangle 63"/>
          <p:cNvSpPr/>
          <p:nvPr userDrawn="1"/>
        </p:nvSpPr>
        <p:spPr>
          <a:xfrm>
            <a:off x="598488" y="5177987"/>
            <a:ext cx="992187" cy="1046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There are currently 29,650 partners and staff in the US firm. Together, we can make </a:t>
            </a:r>
            <a:b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a difference for the marketplace, our people, the communities and </a:t>
            </a:r>
            <a:b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the environment. </a:t>
            </a:r>
          </a:p>
          <a:p>
            <a:pPr>
              <a:spcAft>
                <a:spcPts val="600"/>
              </a:spcAft>
            </a:pP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2009 </a:t>
            </a:r>
            <a:endParaRPr lang="en-US" sz="700" i="1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65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66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67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1231106"/>
          </a:xfrm>
        </p:spPr>
        <p:txBody>
          <a:bodyPr wrap="square">
            <a:spAutoFit/>
          </a:bodyPr>
          <a:lstStyle>
            <a:lvl1pPr>
              <a:spcAft>
                <a:spcPts val="600"/>
              </a:spcAft>
              <a:defRPr baseline="0"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 userDrawn="1"/>
        </p:nvGrpSpPr>
        <p:grpSpPr>
          <a:xfrm>
            <a:off x="1654174" y="1391952"/>
            <a:ext cx="6118226" cy="7844124"/>
            <a:chOff x="1654174" y="1391952"/>
            <a:chExt cx="6118226" cy="7844124"/>
          </a:xfrm>
        </p:grpSpPr>
        <p:sp>
          <p:nvSpPr>
            <p:cNvPr id="31" name="Rectangle 17"/>
            <p:cNvSpPr>
              <a:spLocks noChangeArrowheads="1"/>
            </p:cNvSpPr>
            <p:nvPr/>
          </p:nvSpPr>
          <p:spPr bwMode="gray">
            <a:xfrm>
              <a:off x="1654174" y="6720803"/>
              <a:ext cx="1892235" cy="2515273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gray">
            <a:xfrm>
              <a:off x="7015505" y="6520995"/>
              <a:ext cx="756895" cy="271508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Rectangle 8"/>
            <p:cNvSpPr>
              <a:spLocks noChangeArrowheads="1"/>
            </p:cNvSpPr>
            <p:nvPr/>
          </p:nvSpPr>
          <p:spPr bwMode="gray">
            <a:xfrm>
              <a:off x="6510910" y="5075199"/>
              <a:ext cx="603862" cy="1645603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Rectangle 9"/>
            <p:cNvSpPr>
              <a:spLocks noChangeArrowheads="1"/>
            </p:cNvSpPr>
            <p:nvPr/>
          </p:nvSpPr>
          <p:spPr bwMode="gray">
            <a:xfrm>
              <a:off x="6510910" y="6520995"/>
              <a:ext cx="603861" cy="271508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Rectangle 11"/>
            <p:cNvSpPr>
              <a:spLocks noChangeArrowheads="1"/>
            </p:cNvSpPr>
            <p:nvPr/>
          </p:nvSpPr>
          <p:spPr bwMode="gray">
            <a:xfrm>
              <a:off x="6195537" y="2276057"/>
              <a:ext cx="392094" cy="2889425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gray">
            <a:xfrm>
              <a:off x="6195537" y="5075200"/>
              <a:ext cx="392094" cy="1645603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Rectangle 13"/>
            <p:cNvSpPr>
              <a:spLocks noChangeArrowheads="1"/>
            </p:cNvSpPr>
            <p:nvPr/>
          </p:nvSpPr>
          <p:spPr bwMode="gray">
            <a:xfrm>
              <a:off x="6195537" y="6520995"/>
              <a:ext cx="392094" cy="271508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14"/>
            <p:cNvSpPr>
              <a:spLocks noChangeArrowheads="1"/>
            </p:cNvSpPr>
            <p:nvPr/>
          </p:nvSpPr>
          <p:spPr bwMode="gray">
            <a:xfrm>
              <a:off x="1654174" y="2229547"/>
              <a:ext cx="4654229" cy="2935934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15"/>
            <p:cNvSpPr>
              <a:spLocks noChangeArrowheads="1"/>
            </p:cNvSpPr>
            <p:nvPr/>
          </p:nvSpPr>
          <p:spPr bwMode="gray">
            <a:xfrm>
              <a:off x="1654174" y="5075200"/>
              <a:ext cx="4654229" cy="1645603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gray">
            <a:xfrm>
              <a:off x="1654174" y="6520995"/>
              <a:ext cx="4654229" cy="2715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0" name="Rectangle 10"/>
            <p:cNvSpPr>
              <a:spLocks noChangeArrowheads="1"/>
            </p:cNvSpPr>
            <p:nvPr/>
          </p:nvSpPr>
          <p:spPr bwMode="gray">
            <a:xfrm>
              <a:off x="1654174" y="1391952"/>
              <a:ext cx="4654229" cy="884106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51" name="Group 50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52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3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7" name="Picture Placeholder 76"/>
          <p:cNvSpPr>
            <a:spLocks noGrp="1"/>
          </p:cNvSpPr>
          <p:nvPr userDrawn="1">
            <p:ph type="pic" sz="quarter" idx="13"/>
          </p:nvPr>
        </p:nvSpPr>
        <p:spPr>
          <a:xfrm>
            <a:off x="1657351" y="6523034"/>
            <a:ext cx="5213350" cy="2716216"/>
          </a:xfrm>
          <a:solidFill>
            <a:srgbClr val="00B050"/>
          </a:solidFill>
        </p:spPr>
        <p:txBody>
          <a:bodyPr>
            <a:noAutofit/>
          </a:bodyPr>
          <a:lstStyle>
            <a:lvl1pPr>
              <a:defRPr sz="1600"/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8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59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60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1654175" y="1404938"/>
            <a:ext cx="6118225" cy="7831137"/>
            <a:chOff x="1654175" y="1404938"/>
            <a:chExt cx="6118225" cy="7831137"/>
          </a:xfrm>
        </p:grpSpPr>
        <p:sp>
          <p:nvSpPr>
            <p:cNvPr id="18" name="Rectangle 649"/>
            <p:cNvSpPr>
              <a:spLocks noChangeArrowheads="1"/>
            </p:cNvSpPr>
            <p:nvPr userDrawn="1"/>
          </p:nvSpPr>
          <p:spPr bwMode="gray">
            <a:xfrm>
              <a:off x="6309554" y="2275066"/>
              <a:ext cx="1462846" cy="69610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9" name="Rectangle 648"/>
            <p:cNvSpPr>
              <a:spLocks noChangeArrowheads="1"/>
            </p:cNvSpPr>
            <p:nvPr userDrawn="1"/>
          </p:nvSpPr>
          <p:spPr bwMode="gray">
            <a:xfrm>
              <a:off x="1654175" y="1404938"/>
              <a:ext cx="4655379" cy="88540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0" name="Rectangle 650"/>
            <p:cNvSpPr>
              <a:spLocks noChangeArrowheads="1"/>
            </p:cNvSpPr>
            <p:nvPr userDrawn="1"/>
          </p:nvSpPr>
          <p:spPr bwMode="gray">
            <a:xfrm>
              <a:off x="1654175" y="2290339"/>
              <a:ext cx="4655379" cy="6945734"/>
            </a:xfrm>
            <a:prstGeom prst="rect">
              <a:avLst/>
            </a:prstGeom>
            <a:solidFill>
              <a:schemeClr val="tx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22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rgbClr val="A89B9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3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24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26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27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98488" y="9556364"/>
            <a:ext cx="4080510" cy="138499"/>
          </a:xfrm>
        </p:spPr>
        <p:txBody>
          <a:bodyPr anchor="b"/>
          <a:lstStyle>
            <a:lvl1pPr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noProof="0" smtClean="0"/>
              <a:t>Add legal and copyright disclaimers here.</a:t>
            </a:r>
            <a:endParaRPr lang="en-US" noProof="0" dirty="0"/>
          </a:p>
        </p:txBody>
      </p:sp>
      <p:cxnSp>
        <p:nvCxnSpPr>
          <p:cNvPr id="5" name="Shape 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6614534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957639" y="2451682"/>
            <a:ext cx="3219450" cy="6614534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3" name="Shape 12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/>
          <p:cNvSpPr>
            <a:spLocks noGrp="1"/>
          </p:cNvSpPr>
          <p:nvPr>
            <p:ph sz="quarter" idx="13"/>
          </p:nvPr>
        </p:nvSpPr>
        <p:spPr>
          <a:xfrm>
            <a:off x="598488" y="2451683"/>
            <a:ext cx="2103120" cy="661453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2836228" y="2451683"/>
            <a:ext cx="2103120" cy="661453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073968" y="2451683"/>
            <a:ext cx="2103120" cy="661453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4" name="Shape 13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98489" y="4612640"/>
            <a:ext cx="3221036" cy="4182110"/>
          </a:xfrm>
        </p:spPr>
        <p:txBody>
          <a:bodyPr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957637" y="4612640"/>
            <a:ext cx="3219451" cy="4182110"/>
          </a:xfrm>
        </p:spPr>
        <p:txBody>
          <a:bodyPr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98488" y="2451680"/>
            <a:ext cx="6578600" cy="203777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638800" y="2451682"/>
            <a:ext cx="1538288" cy="3050597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638800" y="5638800"/>
            <a:ext cx="1538288" cy="3460750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98488" y="2451682"/>
            <a:ext cx="4900612" cy="6614534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98488" y="2451682"/>
            <a:ext cx="1539875" cy="369332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98488" y="5804482"/>
            <a:ext cx="1539875" cy="369332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2278063" y="2451682"/>
            <a:ext cx="4899025" cy="184666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 with Imp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063" y="1059662"/>
            <a:ext cx="4899025" cy="276999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2278063" y="2451682"/>
            <a:ext cx="4899025" cy="1231106"/>
          </a:xfrm>
        </p:spPr>
        <p:txBody>
          <a:bodyPr wrap="square">
            <a:spAutoFit/>
          </a:bodyPr>
          <a:lstStyle>
            <a:lvl1pPr>
              <a:defRPr baseline="0"/>
            </a:lvl1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598488" y="2437397"/>
            <a:ext cx="1539875" cy="830997"/>
          </a:xfrm>
        </p:spPr>
        <p:txBody>
          <a:bodyPr wrap="square">
            <a:spAutoFit/>
          </a:bodyPr>
          <a:lstStyle>
            <a:lvl1pPr>
              <a:defRPr sz="1800" b="1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cxnSp>
        <p:nvCxnSpPr>
          <p:cNvPr id="10" name="Shape 9"/>
          <p:cNvCxnSpPr/>
          <p:nvPr userDrawn="1"/>
        </p:nvCxnSpPr>
        <p:spPr>
          <a:xfrm rot="5400000" flipH="1" flipV="1">
            <a:off x="4584764" y="-1483124"/>
            <a:ext cx="146304" cy="5038344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1" name="Shape 10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8488" y="1060704"/>
            <a:ext cx="6578600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487" y="2451682"/>
            <a:ext cx="6578601" cy="123110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72" r:id="rId17"/>
    <p:sldLayoutId id="2147483667" r:id="rId18"/>
    <p:sldLayoutId id="2147483668" r:id="rId19"/>
    <p:sldLayoutId id="2147483669" r:id="rId20"/>
    <p:sldLayoutId id="2147483670" r:id="rId21"/>
    <p:sldLayoutId id="2147483671" r:id="rId22"/>
  </p:sldLayoutIdLst>
  <p:hf hdr="0"/>
  <p:txStyles>
    <p:titleStyle>
      <a:lvl1pPr algn="l" defTabSz="1018824" rtl="0" eaLnBrk="1" latinLnBrk="0" hangingPunct="1">
        <a:lnSpc>
          <a:spcPct val="100000"/>
        </a:lnSpc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018824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SzTx/>
        <a:buFontTx/>
        <a:buNone/>
        <a:tabLst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31775" indent="-231775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•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461963" indent="-230188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-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682625" indent="-220663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◦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914400" indent="-231775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›"/>
        <a:defRPr sz="1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305647" marR="0" indent="-305647" algn="l" defTabSz="1018824" rtl="0" eaLnBrk="1" fontAlgn="auto" latinLnBrk="0" hangingPunct="1">
        <a:lnSpc>
          <a:spcPct val="100000"/>
        </a:lnSpc>
        <a:spcBef>
          <a:spcPts val="0"/>
        </a:spcBef>
        <a:spcAft>
          <a:spcPts val="1003"/>
        </a:spcAft>
        <a:buClr>
          <a:schemeClr val="tx1"/>
        </a:buClr>
        <a:buSzPct val="100000"/>
        <a:buFont typeface="+mj-lt"/>
        <a:buAutoNum type="arabicPeriod"/>
        <a:tabLst/>
        <a:defRPr sz="2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611295" indent="-305647" algn="l" defTabSz="1018824" rtl="0" eaLnBrk="1" latinLnBrk="0" hangingPunct="1">
        <a:lnSpc>
          <a:spcPct val="100000"/>
        </a:lnSpc>
        <a:spcBef>
          <a:spcPts val="0"/>
        </a:spcBef>
        <a:spcAft>
          <a:spcPts val="1003"/>
        </a:spcAft>
        <a:buSzPct val="100000"/>
        <a:buFont typeface="+mj-lt"/>
        <a:buAutoNum type="alphaLcPeriod"/>
        <a:defRPr sz="2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916942" indent="-305647" algn="l" defTabSz="1018824" rtl="0" eaLnBrk="1" latinLnBrk="0" hangingPunct="1">
        <a:lnSpc>
          <a:spcPct val="100000"/>
        </a:lnSpc>
        <a:spcBef>
          <a:spcPts val="0"/>
        </a:spcBef>
        <a:spcAft>
          <a:spcPts val="1003"/>
        </a:spcAft>
        <a:buSzPct val="100000"/>
        <a:buFont typeface="+mj-lt"/>
        <a:buAutoNum type="romanLcPeriod"/>
        <a:defRPr sz="2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-305647" algn="l" defTabSz="1018824" rtl="0" eaLnBrk="1" latinLnBrk="0" hangingPunct="1">
        <a:lnSpc>
          <a:spcPct val="100000"/>
        </a:lnSpc>
        <a:spcBef>
          <a:spcPts val="0"/>
        </a:spcBef>
        <a:spcAft>
          <a:spcPts val="1003"/>
        </a:spcAft>
        <a:buFont typeface="Arial" pitchFamily="34" charset="0"/>
        <a:buNone/>
        <a:defRPr sz="2200" b="1" kern="1200" baseline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www.pwc.com/corporateresponsibility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4536867" cy="430887"/>
          </a:xfrm>
        </p:spPr>
        <p:txBody>
          <a:bodyPr/>
          <a:lstStyle/>
          <a:p>
            <a:r>
              <a:rPr lang="pt-BR" sz="2800" b="1" i="1" dirty="0" smtClean="0">
                <a:solidFill>
                  <a:srgbClr val="FFFFFF"/>
                </a:solidFill>
              </a:rPr>
              <a:t>Poupando e investindo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1744663" y="400473"/>
            <a:ext cx="65" cy="12311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ubtitle 7"/>
          <p:cNvSpPr txBox="1">
            <a:spLocks/>
          </p:cNvSpPr>
          <p:nvPr/>
        </p:nvSpPr>
        <p:spPr>
          <a:xfrm>
            <a:off x="1725613" y="3196787"/>
            <a:ext cx="4046537" cy="14773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2400" b="0" i="0" u="none" dirty="0" smtClean="0">
                <a:solidFill>
                  <a:srgbClr val="FFFFFF"/>
                </a:solidFill>
                <a:latin typeface="Georgia" pitchFamily="18" charset="0"/>
              </a:rPr>
              <a:t>Comecem poupando: como 10 anos podem fazer uma diferença em sua meta de poupança</a:t>
            </a:r>
          </a:p>
        </p:txBody>
      </p:sp>
      <p:sp>
        <p:nvSpPr>
          <p:cNvPr id="6" name="Subtitle 7"/>
          <p:cNvSpPr>
            <a:spLocks noGrp="1"/>
          </p:cNvSpPr>
          <p:nvPr>
            <p:ph type="subTitle" idx="1"/>
          </p:nvPr>
        </p:nvSpPr>
        <p:spPr>
          <a:xfrm>
            <a:off x="1744663" y="5177988"/>
            <a:ext cx="3741737" cy="215444"/>
          </a:xfrm>
        </p:spPr>
        <p:txBody>
          <a:bodyPr/>
          <a:lstStyle/>
          <a:p>
            <a:r>
              <a:rPr lang="pt-BR" sz="1400" b="0" i="0" dirty="0" smtClean="0">
                <a:solidFill>
                  <a:srgbClr val="FFFFFF"/>
                </a:solidFill>
              </a:rPr>
              <a:t>Currículo de Educação Financeira da PwC</a:t>
            </a:r>
          </a:p>
        </p:txBody>
      </p:sp>
      <p:sp>
        <p:nvSpPr>
          <p:cNvPr id="12" name="Text Placeholder 31">
            <a:hlinkClick r:id="rId3"/>
          </p:cNvPr>
          <p:cNvSpPr txBox="1">
            <a:spLocks/>
          </p:cNvSpPr>
          <p:nvPr/>
        </p:nvSpPr>
        <p:spPr bwMode="white">
          <a:xfrm flipH="1">
            <a:off x="1744727" y="400473"/>
            <a:ext cx="2563747" cy="123111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800" b="0" i="0" u="none" dirty="0" smtClean="0">
                <a:solidFill>
                  <a:srgbClr val="6D6E71"/>
                </a:solidFill>
                <a:latin typeface="Georgia" pitchFamily="18" charset="0"/>
              </a:rPr>
              <a:t>www.pwc.com/corporateresponsibility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1000274"/>
          </a:xfrm>
        </p:spPr>
        <p:txBody>
          <a:bodyPr/>
          <a:lstStyle/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Se vocês esperarem até os 55 anos de idade antes de começar a poupar </a:t>
            </a:r>
            <a:r>
              <a:rPr lang="pt-BR" sz="1200" b="0" i="0" dirty="0" smtClean="0">
                <a:solidFill>
                  <a:srgbClr val="E0301E"/>
                </a:solidFill>
              </a:rPr>
              <a:t>US$ 25 por semana</a:t>
            </a:r>
            <a:r>
              <a:rPr lang="pt-BR" sz="1200" b="0" i="0" dirty="0" smtClean="0">
                <a:solidFill>
                  <a:srgbClr val="000000"/>
                </a:solidFill>
              </a:rPr>
              <a:t>,</a:t>
            </a:r>
            <a:r>
              <a:rPr lang="pt-BR" sz="1200" b="0" i="0" dirty="0" smtClean="0">
                <a:solidFill>
                  <a:srgbClr val="FFB600"/>
                </a:solidFill>
              </a:rPr>
              <a:t> </a:t>
            </a:r>
            <a:r>
              <a:rPr lang="pt-BR" sz="1200" b="0" i="0" dirty="0" smtClean="0">
                <a:solidFill>
                  <a:srgbClr val="000000"/>
                </a:solidFill>
              </a:rPr>
              <a:t>com uma </a:t>
            </a:r>
            <a:r>
              <a:rPr lang="pt-BR" sz="1200" b="0" i="0" dirty="0" smtClean="0">
                <a:solidFill>
                  <a:srgbClr val="E0301E"/>
                </a:solidFill>
              </a:rPr>
              <a:t>taxa de juros de 5%</a:t>
            </a:r>
            <a:r>
              <a:rPr lang="pt-BR" sz="1200" b="0" i="0" dirty="0" smtClean="0">
                <a:solidFill>
                  <a:srgbClr val="000000"/>
                </a:solidFill>
              </a:rPr>
              <a:t>, </a:t>
            </a:r>
            <a:r>
              <a:rPr lang="pt-BR" dirty="0" smtClean="0">
                <a:solidFill>
                  <a:srgbClr val="E0301E"/>
                </a:solidFill>
              </a:rPr>
              <a:t>sem que vocês toquem </a:t>
            </a:r>
            <a:r>
              <a:rPr lang="pt-BR" sz="1200" b="0" i="0" dirty="0" smtClean="0">
                <a:solidFill>
                  <a:srgbClr val="000000"/>
                </a:solidFill>
              </a:rPr>
              <a:t>no dinheiro, aos </a:t>
            </a:r>
            <a:r>
              <a:rPr lang="pt-BR" sz="1200" b="0" i="0" dirty="0" smtClean="0">
                <a:solidFill>
                  <a:srgbClr val="E0301E"/>
                </a:solidFill>
              </a:rPr>
              <a:t>65 anos de idade </a:t>
            </a:r>
            <a:r>
              <a:rPr lang="pt-BR" sz="1200" b="0" i="0" dirty="0" smtClean="0">
                <a:solidFill>
                  <a:srgbClr val="000000"/>
                </a:solidFill>
              </a:rPr>
              <a:t>vocês terão quase </a:t>
            </a:r>
            <a:r>
              <a:rPr lang="pt-BR" sz="1200" b="0" i="0" dirty="0" smtClean="0">
                <a:solidFill>
                  <a:srgbClr val="E0301E"/>
                </a:solidFill>
              </a:rPr>
              <a:t>US$ 17.000</a:t>
            </a:r>
            <a:r>
              <a:rPr lang="pt-BR" sz="1200" b="0" i="0" dirty="0" smtClean="0">
                <a:solidFill>
                  <a:srgbClr val="000000"/>
                </a:solidFill>
              </a:rPr>
              <a:t>.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Vocês terão poupado </a:t>
            </a:r>
            <a:r>
              <a:rPr lang="pt-BR" sz="1200" b="0" i="0" dirty="0" smtClean="0">
                <a:solidFill>
                  <a:srgbClr val="E0301E"/>
                </a:solidFill>
              </a:rPr>
              <a:t>US$ 13.000 de seu próprio salário</a:t>
            </a:r>
            <a:r>
              <a:rPr lang="pt-BR" sz="1200" b="0" i="0" dirty="0" smtClean="0">
                <a:solidFill>
                  <a:srgbClr val="000000"/>
                </a:solidFill>
              </a:rPr>
              <a:t>, mas terão acumulado um adicional de </a:t>
            </a:r>
            <a:r>
              <a:rPr lang="pt-BR" sz="1200" b="0" i="0" dirty="0" smtClean="0">
                <a:solidFill>
                  <a:srgbClr val="E0301E"/>
                </a:solidFill>
              </a:rPr>
              <a:t>US$ 4.000 com juros</a:t>
            </a:r>
            <a:r>
              <a:rPr lang="pt-BR" sz="1200" b="0" i="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553998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Comecem a poupar aos </a:t>
            </a:r>
            <a:r>
              <a:rPr lang="pt-BR" sz="1800" b="1" i="0" dirty="0" smtClean="0">
                <a:solidFill>
                  <a:srgbClr val="E0301E"/>
                </a:solidFill>
              </a:rPr>
              <a:t>55 anos</a:t>
            </a:r>
            <a:r>
              <a:rPr lang="en" sz="1800" dirty="0" smtClean="0"/>
              <a:t/>
            </a:r>
            <a:br>
              <a:rPr lang="en" sz="1800" dirty="0" smtClean="0"/>
            </a:br>
            <a:endParaRPr lang="en" sz="18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Aft>
                <a:spcPts val="600"/>
              </a:spcAft>
              <a:buClr>
                <a:srgbClr val="000000"/>
              </a:buClr>
            </a:pPr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1000274"/>
          </a:xfrm>
        </p:spPr>
        <p:txBody>
          <a:bodyPr vert="horz" wrap="square" lIns="0" tIns="0" rIns="0" bIns="0" rtlCol="0">
            <a:spAutoFit/>
          </a:bodyPr>
          <a:lstStyle/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Se vocês esperarem até os 45 anos de idade antes de começar a poupar </a:t>
            </a:r>
            <a:r>
              <a:rPr lang="pt-BR" sz="1200" b="0" i="0" dirty="0" smtClean="0">
                <a:solidFill>
                  <a:srgbClr val="E0301E"/>
                </a:solidFill>
              </a:rPr>
              <a:t>US$ 25 por semana, </a:t>
            </a:r>
            <a:r>
              <a:rPr lang="pt-BR" sz="1200" b="0" i="0" dirty="0" smtClean="0">
                <a:solidFill>
                  <a:srgbClr val="000000"/>
                </a:solidFill>
              </a:rPr>
              <a:t>com uma</a:t>
            </a:r>
            <a:r>
              <a:rPr lang="pt-BR" sz="1200" b="0" i="0" dirty="0" smtClean="0">
                <a:solidFill>
                  <a:srgbClr val="FFB600"/>
                </a:solidFill>
              </a:rPr>
              <a:t> </a:t>
            </a:r>
            <a:r>
              <a:rPr lang="pt-BR" sz="1200" b="0" i="0" dirty="0" smtClean="0">
                <a:solidFill>
                  <a:srgbClr val="E0301E"/>
                </a:solidFill>
              </a:rPr>
              <a:t>taxa de</a:t>
            </a:r>
            <a:r>
              <a:rPr lang="pt-BR" sz="1200" b="0" i="0" dirty="0" smtClean="0">
                <a:solidFill>
                  <a:srgbClr val="FFB600"/>
                </a:solidFill>
              </a:rPr>
              <a:t> </a:t>
            </a:r>
            <a:r>
              <a:rPr lang="pt-BR" sz="1200" b="0" i="0" dirty="0" smtClean="0">
                <a:solidFill>
                  <a:srgbClr val="E0301E"/>
                </a:solidFill>
              </a:rPr>
              <a:t>juros de 5%</a:t>
            </a:r>
            <a:r>
              <a:rPr lang="pt-BR" sz="1200" b="0" i="0" dirty="0" smtClean="0">
                <a:solidFill>
                  <a:srgbClr val="000000"/>
                </a:solidFill>
              </a:rPr>
              <a:t>,</a:t>
            </a:r>
            <a:r>
              <a:rPr lang="pt-BR" sz="1200" b="0" i="0" dirty="0" smtClean="0"/>
              <a:t> </a:t>
            </a:r>
            <a:r>
              <a:rPr lang="pt-BR" sz="1200" b="0" i="0" dirty="0" smtClean="0">
                <a:solidFill>
                  <a:srgbClr val="E0301E"/>
                </a:solidFill>
              </a:rPr>
              <a:t>sem que vocês toquem </a:t>
            </a:r>
            <a:r>
              <a:rPr lang="pt-BR" sz="1200" b="0" i="0" dirty="0" smtClean="0">
                <a:solidFill>
                  <a:srgbClr val="000000"/>
                </a:solidFill>
              </a:rPr>
              <a:t>no dinheiro, aos </a:t>
            </a:r>
            <a:r>
              <a:rPr lang="pt-BR" sz="1200" b="0" i="0" dirty="0" smtClean="0">
                <a:solidFill>
                  <a:srgbClr val="E0301E"/>
                </a:solidFill>
              </a:rPr>
              <a:t>65 anos de idade </a:t>
            </a:r>
            <a:r>
              <a:rPr lang="pt-BR" sz="1200" b="0" i="0" dirty="0" smtClean="0">
                <a:solidFill>
                  <a:srgbClr val="000000"/>
                </a:solidFill>
              </a:rPr>
              <a:t>vocês terão quase </a:t>
            </a:r>
            <a:r>
              <a:rPr lang="pt-BR" sz="1200" b="0" i="0" dirty="0" smtClean="0">
                <a:solidFill>
                  <a:srgbClr val="E0301E"/>
                </a:solidFill>
              </a:rPr>
              <a:t>US$ 45.000</a:t>
            </a:r>
            <a:r>
              <a:rPr lang="pt-BR" sz="1200" b="0" i="0" dirty="0" smtClean="0">
                <a:solidFill>
                  <a:srgbClr val="000000"/>
                </a:solidFill>
              </a:rPr>
              <a:t>.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Vocês terão poupado </a:t>
            </a:r>
            <a:r>
              <a:rPr lang="pt-BR" sz="1200" b="0" i="0" dirty="0" smtClean="0">
                <a:solidFill>
                  <a:srgbClr val="E0301E"/>
                </a:solidFill>
              </a:rPr>
              <a:t>US$ 26.000 de seu próprio salário</a:t>
            </a:r>
            <a:r>
              <a:rPr lang="pt-BR" sz="1200" b="0" i="0" dirty="0" smtClean="0">
                <a:solidFill>
                  <a:srgbClr val="000000"/>
                </a:solidFill>
              </a:rPr>
              <a:t>, mas terão acumulado um adicional de </a:t>
            </a:r>
            <a:r>
              <a:rPr lang="pt-BR" sz="1200" b="0" i="0" dirty="0" smtClean="0">
                <a:solidFill>
                  <a:srgbClr val="E0301E"/>
                </a:solidFill>
              </a:rPr>
              <a:t>US$ 19.000 com juros</a:t>
            </a:r>
            <a:r>
              <a:rPr lang="pt-BR" sz="1200" b="0" i="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553998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Comecem a poupar aos </a:t>
            </a:r>
            <a:r>
              <a:rPr lang="pt-BR" sz="1800" b="1" i="0" dirty="0" smtClean="0">
                <a:solidFill>
                  <a:srgbClr val="E0301E"/>
                </a:solidFill>
              </a:rPr>
              <a:t>45 anos</a:t>
            </a:r>
            <a:r>
              <a:rPr lang="en" sz="1800" dirty="0" smtClean="0"/>
              <a:t/>
            </a:r>
            <a:br>
              <a:rPr lang="en" sz="1800" dirty="0" smtClean="0"/>
            </a:br>
            <a:endParaRPr lang="en" sz="18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Aft>
                <a:spcPts val="600"/>
              </a:spcAft>
              <a:buClr>
                <a:srgbClr val="000000"/>
              </a:buClr>
            </a:pPr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1000274"/>
          </a:xfrm>
        </p:spPr>
        <p:txBody>
          <a:bodyPr vert="horz" wrap="square" lIns="0" tIns="0" rIns="0" bIns="0" rtlCol="0">
            <a:spAutoFit/>
          </a:bodyPr>
          <a:lstStyle/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Se vocês esperarem até os 35 anos de idade antes de começar a poupar </a:t>
            </a:r>
            <a:r>
              <a:rPr lang="pt-BR" sz="1200" b="0" i="0" dirty="0" smtClean="0">
                <a:solidFill>
                  <a:srgbClr val="E0301E"/>
                </a:solidFill>
              </a:rPr>
              <a:t>US$ 25 por semana</a:t>
            </a:r>
            <a:r>
              <a:rPr lang="pt-BR" sz="1200" b="0" i="0" dirty="0" smtClean="0">
                <a:solidFill>
                  <a:srgbClr val="000000"/>
                </a:solidFill>
              </a:rPr>
              <a:t>,</a:t>
            </a:r>
            <a:r>
              <a:rPr lang="pt-BR" sz="1200" b="0" i="0" dirty="0" smtClean="0">
                <a:solidFill>
                  <a:srgbClr val="E0301E"/>
                </a:solidFill>
              </a:rPr>
              <a:t> </a:t>
            </a:r>
            <a:r>
              <a:rPr lang="pt-BR" sz="1200" b="0" i="0" dirty="0" smtClean="0">
                <a:solidFill>
                  <a:srgbClr val="000000"/>
                </a:solidFill>
              </a:rPr>
              <a:t>com uma </a:t>
            </a:r>
            <a:r>
              <a:rPr lang="pt-BR" sz="1200" b="0" i="0" dirty="0" smtClean="0">
                <a:solidFill>
                  <a:srgbClr val="E0301E"/>
                </a:solidFill>
              </a:rPr>
              <a:t>taxa de juros de 5%</a:t>
            </a:r>
            <a:r>
              <a:rPr lang="pt-BR" sz="1200" b="0" i="0" dirty="0" smtClean="0">
                <a:solidFill>
                  <a:srgbClr val="000000"/>
                </a:solidFill>
              </a:rPr>
              <a:t>, </a:t>
            </a:r>
            <a:r>
              <a:rPr lang="pt-BR" dirty="0" smtClean="0">
                <a:solidFill>
                  <a:srgbClr val="E0301E"/>
                </a:solidFill>
              </a:rPr>
              <a:t>sem que vocês toquem </a:t>
            </a:r>
            <a:r>
              <a:rPr lang="pt-BR" sz="1200" b="0" i="0" dirty="0" smtClean="0">
                <a:solidFill>
                  <a:srgbClr val="000000"/>
                </a:solidFill>
              </a:rPr>
              <a:t>no dinheiro, aos </a:t>
            </a:r>
            <a:r>
              <a:rPr lang="pt-BR" sz="1200" b="0" i="0" dirty="0" smtClean="0">
                <a:solidFill>
                  <a:srgbClr val="E0301E"/>
                </a:solidFill>
              </a:rPr>
              <a:t>65 anos de idade </a:t>
            </a:r>
            <a:r>
              <a:rPr lang="pt-BR" sz="1200" b="0" i="0" dirty="0" smtClean="0">
                <a:solidFill>
                  <a:srgbClr val="000000"/>
                </a:solidFill>
              </a:rPr>
              <a:t>vocês terão quase US$ 91.000.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Vocês terão poupado </a:t>
            </a:r>
            <a:r>
              <a:rPr lang="pt-BR" sz="1200" b="0" i="0" dirty="0" smtClean="0">
                <a:solidFill>
                  <a:srgbClr val="E0301E"/>
                </a:solidFill>
              </a:rPr>
              <a:t>US$ 39.000 de seu próprio salário</a:t>
            </a:r>
            <a:r>
              <a:rPr lang="pt-BR" sz="1200" b="0" i="0" dirty="0" smtClean="0">
                <a:solidFill>
                  <a:srgbClr val="000000"/>
                </a:solidFill>
              </a:rPr>
              <a:t>, mas terão acumulado um adicional de </a:t>
            </a:r>
            <a:r>
              <a:rPr lang="pt-BR" sz="1200" b="0" i="0" dirty="0" smtClean="0">
                <a:solidFill>
                  <a:srgbClr val="E0301E"/>
                </a:solidFill>
              </a:rPr>
              <a:t>US$ 52.000 com juros</a:t>
            </a:r>
            <a:r>
              <a:rPr lang="pt-BR" sz="1200" b="0" i="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Comecem a poupar aos </a:t>
            </a:r>
            <a:r>
              <a:rPr lang="pt-BR" sz="1800" b="1" i="0" dirty="0" smtClean="0">
                <a:solidFill>
                  <a:srgbClr val="E0301E"/>
                </a:solidFill>
              </a:rPr>
              <a:t>35 anos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Aft>
                <a:spcPts val="600"/>
              </a:spcAft>
              <a:buClr>
                <a:srgbClr val="000000"/>
              </a:buClr>
            </a:pPr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1184940"/>
          </a:xfrm>
        </p:spPr>
        <p:txBody>
          <a:bodyPr vert="horz" wrap="square" lIns="0" tIns="0" rIns="0" bIns="0" rtlCol="0">
            <a:spAutoFit/>
          </a:bodyPr>
          <a:lstStyle/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Se vocês têm 25 anos de idade e começam a poupar</a:t>
            </a:r>
            <a:r>
              <a:rPr lang="pt-BR" sz="1200" b="0" i="0" dirty="0" smtClean="0">
                <a:solidFill>
                  <a:srgbClr val="FFB600"/>
                </a:solidFill>
              </a:rPr>
              <a:t> </a:t>
            </a:r>
            <a:r>
              <a:rPr lang="pt-BR" sz="1200" b="0" i="0" dirty="0" smtClean="0">
                <a:solidFill>
                  <a:srgbClr val="E0301E"/>
                </a:solidFill>
              </a:rPr>
              <a:t>US$ 25 por semana</a:t>
            </a:r>
            <a:r>
              <a:rPr lang="pt-BR" sz="1200" b="0" i="0" dirty="0" smtClean="0">
                <a:solidFill>
                  <a:srgbClr val="000000"/>
                </a:solidFill>
              </a:rPr>
              <a:t>, com</a:t>
            </a:r>
            <a:r>
              <a:rPr lang="pt-BR" sz="1200" b="0" i="0" dirty="0" smtClean="0">
                <a:solidFill>
                  <a:srgbClr val="FFB600"/>
                </a:solidFill>
              </a:rPr>
              <a:t> </a:t>
            </a:r>
            <a:r>
              <a:rPr lang="pt-BR" sz="1200" b="0" i="0" dirty="0" smtClean="0">
                <a:solidFill>
                  <a:srgbClr val="E0301E"/>
                </a:solidFill>
              </a:rPr>
              <a:t>uma taxa de juros de 5%</a:t>
            </a:r>
            <a:r>
              <a:rPr lang="pt-BR" sz="1200" b="0" i="0" dirty="0" smtClean="0">
                <a:solidFill>
                  <a:srgbClr val="000000"/>
                </a:solidFill>
              </a:rPr>
              <a:t>, </a:t>
            </a:r>
            <a:r>
              <a:rPr lang="pt-BR" dirty="0" smtClean="0">
                <a:solidFill>
                  <a:srgbClr val="E0301E"/>
                </a:solidFill>
              </a:rPr>
              <a:t>sem que vocês toquem </a:t>
            </a:r>
            <a:r>
              <a:rPr lang="pt-BR" sz="1200" b="0" i="0" dirty="0" smtClean="0">
                <a:solidFill>
                  <a:srgbClr val="000000"/>
                </a:solidFill>
              </a:rPr>
              <a:t>no dinheiro, aos</a:t>
            </a:r>
            <a:r>
              <a:rPr lang="pt-BR" sz="1200" b="0" i="0" dirty="0" smtClean="0">
                <a:solidFill>
                  <a:srgbClr val="FFB600"/>
                </a:solidFill>
              </a:rPr>
              <a:t> </a:t>
            </a:r>
            <a:r>
              <a:rPr lang="pt-BR" sz="1200" b="0" i="0" dirty="0" smtClean="0">
                <a:solidFill>
                  <a:srgbClr val="E0301E"/>
                </a:solidFill>
              </a:rPr>
              <a:t>65 anos de idade </a:t>
            </a:r>
            <a:r>
              <a:rPr lang="pt-BR" sz="1200" b="0" i="0" dirty="0" smtClean="0">
                <a:solidFill>
                  <a:srgbClr val="000000"/>
                </a:solidFill>
              </a:rPr>
              <a:t>vocês terão quase </a:t>
            </a:r>
            <a:r>
              <a:rPr lang="pt-BR" sz="1200" b="0" i="0" dirty="0" smtClean="0">
                <a:solidFill>
                  <a:srgbClr val="E0301E"/>
                </a:solidFill>
              </a:rPr>
              <a:t>US$ 165.000</a:t>
            </a:r>
            <a:r>
              <a:rPr lang="pt-BR" sz="1200" b="0" i="0" dirty="0" smtClean="0">
                <a:solidFill>
                  <a:srgbClr val="000000"/>
                </a:solidFill>
              </a:rPr>
              <a:t>.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Vocês terão poupado </a:t>
            </a:r>
            <a:r>
              <a:rPr lang="pt-BR" sz="1200" b="0" i="0" dirty="0" smtClean="0">
                <a:solidFill>
                  <a:srgbClr val="E0301E"/>
                </a:solidFill>
              </a:rPr>
              <a:t>US$ 52.000 de seu próprio salário</a:t>
            </a:r>
            <a:r>
              <a:rPr lang="pt-BR" sz="1200" b="0" i="0" dirty="0" smtClean="0">
                <a:solidFill>
                  <a:srgbClr val="000000"/>
                </a:solidFill>
              </a:rPr>
              <a:t>, mas terão acumulado um adicional de </a:t>
            </a:r>
            <a:r>
              <a:rPr lang="pt-BR" sz="1200" b="0" i="0" dirty="0" smtClean="0">
                <a:solidFill>
                  <a:srgbClr val="E0301E"/>
                </a:solidFill>
              </a:rPr>
              <a:t>US$ 113.000 com juros</a:t>
            </a:r>
            <a:r>
              <a:rPr lang="pt-BR" sz="1200" b="0" i="0" dirty="0" smtClean="0">
                <a:solidFill>
                  <a:srgbClr val="000000"/>
                </a:solidFill>
              </a:rPr>
              <a:t>. Assim, </a:t>
            </a:r>
            <a:r>
              <a:rPr lang="pt-BR" sz="1200" b="0" i="0" dirty="0" smtClean="0">
                <a:solidFill>
                  <a:srgbClr val="E0301E"/>
                </a:solidFill>
              </a:rPr>
              <a:t>dois terços </a:t>
            </a:r>
            <a:r>
              <a:rPr lang="pt-BR" sz="1200" b="0" i="0" dirty="0" smtClean="0">
                <a:solidFill>
                  <a:srgbClr val="000000"/>
                </a:solidFill>
              </a:rPr>
              <a:t>da economia de US$ 165.000 são atribuídos aos </a:t>
            </a:r>
            <a:r>
              <a:rPr lang="en" sz="1200" dirty="0" smtClean="0"/>
              <a:t/>
            </a:r>
            <a:br>
              <a:rPr lang="en" sz="1200" dirty="0" smtClean="0"/>
            </a:br>
            <a:r>
              <a:rPr lang="pt-BR" sz="1200" b="0" i="0" dirty="0" smtClean="0">
                <a:solidFill>
                  <a:srgbClr val="000000"/>
                </a:solidFill>
              </a:rPr>
              <a:t>juros ganhos.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553998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Comecem a poupar aos </a:t>
            </a:r>
            <a:r>
              <a:rPr lang="pt-BR" sz="1800" b="1" i="0" dirty="0" smtClean="0">
                <a:solidFill>
                  <a:srgbClr val="E0301E"/>
                </a:solidFill>
              </a:rPr>
              <a:t>25 anos</a:t>
            </a:r>
            <a:r>
              <a:rPr lang="en" sz="1800" dirty="0" smtClean="0"/>
              <a:t/>
            </a:r>
            <a:br>
              <a:rPr lang="en" sz="1800" dirty="0" smtClean="0"/>
            </a:br>
            <a:endParaRPr lang="en" sz="18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Aft>
                <a:spcPts val="600"/>
              </a:spcAft>
              <a:buClr>
                <a:srgbClr val="000000"/>
              </a:buClr>
            </a:pPr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Aft>
                <a:spcPts val="600"/>
              </a:spcAft>
              <a:buClr>
                <a:srgbClr val="000000"/>
              </a:buClr>
            </a:pPr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8488" y="2452973"/>
            <a:ext cx="6578600" cy="70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775" marR="0" lvl="1" indent="-231775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Georgia" pitchFamily="18" charset="0"/>
              <a:buChar char="•"/>
              <a:tabLst/>
              <a:defRPr/>
            </a:pPr>
            <a:r>
              <a:rPr lang="pt-BR" sz="1200" b="0" i="0" u="none" dirty="0" smtClean="0">
                <a:solidFill>
                  <a:srgbClr val="000000"/>
                </a:solidFill>
                <a:latin typeface="Georgia" pitchFamily="18" charset="0"/>
              </a:rPr>
              <a:t>Comecem a poupar logo</a:t>
            </a:r>
          </a:p>
          <a:p>
            <a:pPr marL="231775" marR="0" lvl="1" indent="-231775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Georgia" pitchFamily="18" charset="0"/>
              <a:buChar char="•"/>
              <a:tabLst/>
              <a:defRPr/>
            </a:pPr>
            <a:r>
              <a:rPr lang="pt-BR" sz="1200" b="0" i="0" u="none" dirty="0" smtClean="0">
                <a:solidFill>
                  <a:srgbClr val="000000"/>
                </a:solidFill>
                <a:latin typeface="Georgia" pitchFamily="18" charset="0"/>
              </a:rPr>
              <a:t>Taxas de juros ajudam seus investimentos a crescer</a:t>
            </a:r>
          </a:p>
          <a:p>
            <a:pPr marL="231775" marR="0" lvl="1" indent="-231775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Georgia" pitchFamily="18" charset="0"/>
              <a:buChar char="•"/>
              <a:tabLst/>
              <a:defRPr/>
            </a:pPr>
            <a:r>
              <a:rPr lang="pt-BR" sz="1200" b="0" i="0" u="none" dirty="0" smtClean="0">
                <a:solidFill>
                  <a:srgbClr val="000000"/>
                </a:solidFill>
                <a:latin typeface="Georgia" pitchFamily="18" charset="0"/>
              </a:rPr>
              <a:t>Pequenos investimentos podem crescer com o tempo</a:t>
            </a:r>
          </a:p>
        </p:txBody>
      </p:sp>
      <p:sp>
        <p:nvSpPr>
          <p:cNvPr id="9" name="Title 8"/>
          <p:cNvSpPr txBox="1">
            <a:spLocks/>
          </p:cNvSpPr>
          <p:nvPr/>
        </p:nvSpPr>
        <p:spPr>
          <a:xfrm>
            <a:off x="598488" y="1059662"/>
            <a:ext cx="6578600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800" b="1" i="1" u="none" dirty="0" smtClean="0">
                <a:solidFill>
                  <a:srgbClr val="000000"/>
                </a:solidFill>
                <a:latin typeface="Georgia" pitchFamily="18" charset="0"/>
              </a:rPr>
              <a:t>Dicas de poupança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98488" y="3503614"/>
          <a:ext cx="6578600" cy="1798320"/>
        </p:xfrm>
        <a:graphic>
          <a:graphicData uri="http://schemas.openxmlformats.org/drawingml/2006/table">
            <a:tbl>
              <a:tblPr/>
              <a:tblGrid>
                <a:gridCol w="1144587"/>
                <a:gridCol w="1428750"/>
                <a:gridCol w="923925"/>
                <a:gridCol w="179070"/>
                <a:gridCol w="830580"/>
                <a:gridCol w="152400"/>
                <a:gridCol w="876300"/>
                <a:gridCol w="137160"/>
                <a:gridCol w="905828"/>
              </a:tblGrid>
              <a:tr h="139001">
                <a:tc>
                  <a:txBody>
                    <a:bodyPr/>
                    <a:lstStyle/>
                    <a:p>
                      <a:pPr marL="0" marR="87630" lvl="1" indent="0" algn="l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Idade de início</a:t>
                      </a:r>
                    </a:p>
                  </a:txBody>
                  <a:tcPr marL="45720" marR="45720" marT="27432" marB="27432">
                    <a:lnL>
                      <a:noFill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Valor do investimento</a:t>
                      </a:r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N° de anos poupando</a:t>
                      </a:r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Poupança total</a:t>
                      </a:r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Investimento </a:t>
                      </a:r>
                      <a:r>
                        <a:rPr lang="en" sz="1000" dirty="0" smtClean="0"/>
                        <a:t/>
                      </a:r>
                      <a:br>
                        <a:rPr lang="en" sz="1000" dirty="0" smtClean="0"/>
                      </a:b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pessoal</a:t>
                      </a:r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Ganhos com </a:t>
                      </a:r>
                      <a:r>
                        <a:rPr lang="en" sz="1000" dirty="0" smtClean="0"/>
                        <a:t/>
                      </a:r>
                      <a:br>
                        <a:rPr lang="en" sz="1000" dirty="0" smtClean="0"/>
                      </a:b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juros</a:t>
                      </a:r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9001">
                <a:tc>
                  <a:txBody>
                    <a:bodyPr/>
                    <a:lstStyle/>
                    <a:p>
                      <a:pPr marL="0" marR="87630" lvl="1" indent="0" algn="l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25 anos de idade</a:t>
                      </a:r>
                    </a:p>
                  </a:txBody>
                  <a:tcPr marL="45720" marR="45720" marT="27432" marB="27432">
                    <a:lnL>
                      <a:noFill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US$ 25 por semana</a:t>
                      </a:r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40 anos</a:t>
                      </a:r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en-GB" sz="1000" dirty="0" smtClean="0"/>
                        <a:t>$</a:t>
                      </a:r>
                      <a:endParaRPr lang="en-GB" sz="1000" dirty="0"/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165.000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en-GB" sz="1000" dirty="0" smtClean="0"/>
                        <a:t>$</a:t>
                      </a:r>
                      <a:endParaRPr lang="en-GB" sz="1000" dirty="0"/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52.000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en-GB" sz="1000" dirty="0" smtClean="0"/>
                        <a:t>$</a:t>
                      </a:r>
                      <a:endParaRPr lang="en-GB" sz="1000" dirty="0"/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113.000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001">
                <a:tc>
                  <a:txBody>
                    <a:bodyPr/>
                    <a:lstStyle/>
                    <a:p>
                      <a:pPr marL="0" marR="87630" lvl="1" indent="0" algn="l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35 anos de idade</a:t>
                      </a:r>
                    </a:p>
                  </a:txBody>
                  <a:tcPr marL="45720" marR="45720" marT="27432" marB="27432">
                    <a:lnL>
                      <a:noFill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US$ 25 por semana</a:t>
                      </a:r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30 anos</a:t>
                      </a:r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en-GB" sz="1000" dirty="0" smtClean="0"/>
                        <a:t>$</a:t>
                      </a:r>
                      <a:endParaRPr lang="en-GB" sz="1000" dirty="0"/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91.000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en-GB" sz="1000" dirty="0" smtClean="0"/>
                        <a:t>$</a:t>
                      </a:r>
                      <a:endParaRPr lang="en-GB" sz="1000" dirty="0"/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39.000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en-GB" sz="1000" dirty="0" smtClean="0"/>
                        <a:t>$</a:t>
                      </a:r>
                      <a:endParaRPr lang="en-GB" sz="1000" dirty="0"/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52.000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001">
                <a:tc>
                  <a:txBody>
                    <a:bodyPr/>
                    <a:lstStyle/>
                    <a:p>
                      <a:pPr marL="0" marR="87630" lvl="1" indent="0" algn="l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45 anos de idade</a:t>
                      </a:r>
                    </a:p>
                  </a:txBody>
                  <a:tcPr marL="45720" marR="45720" marT="27432" marB="27432">
                    <a:lnL>
                      <a:noFill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US$ 25 por semana</a:t>
                      </a:r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20 anos</a:t>
                      </a:r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en-GB" sz="1000" dirty="0" smtClean="0"/>
                        <a:t>$</a:t>
                      </a:r>
                      <a:endParaRPr lang="en-GB" sz="1000" dirty="0"/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45.000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en-GB" sz="1000" dirty="0" smtClean="0"/>
                        <a:t>$</a:t>
                      </a:r>
                      <a:endParaRPr lang="en-GB" sz="1000" dirty="0"/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26.000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en-GB" sz="1000" dirty="0" smtClean="0"/>
                        <a:t>$</a:t>
                      </a:r>
                      <a:endParaRPr lang="en-GB" sz="1000" dirty="0"/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19.000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9001">
                <a:tc>
                  <a:txBody>
                    <a:bodyPr/>
                    <a:lstStyle/>
                    <a:p>
                      <a:pPr marL="0" marR="87630" lvl="1" indent="0" algn="l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55 anos de idade</a:t>
                      </a:r>
                    </a:p>
                  </a:txBody>
                  <a:tcPr marL="45720" marR="45720" marT="27432" marB="27432">
                    <a:lnL>
                      <a:noFill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US$ 25 por semana</a:t>
                      </a:r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10 anos</a:t>
                      </a:r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en-GB" sz="1000" dirty="0" smtClean="0"/>
                        <a:t>$</a:t>
                      </a:r>
                      <a:endParaRPr lang="en-GB" sz="1000" dirty="0"/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17.000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en-GB" sz="1000" dirty="0" smtClean="0"/>
                        <a:t>$</a:t>
                      </a:r>
                      <a:endParaRPr lang="en-GB" sz="1000" dirty="0"/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13.000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en-GB" sz="1000" dirty="0" smtClean="0"/>
                        <a:t>$</a:t>
                      </a:r>
                      <a:endParaRPr lang="en-GB" sz="1000" dirty="0"/>
                    </a:p>
                  </a:txBody>
                  <a:tcPr marL="45720" marR="45720" marT="27432" marB="27432">
                    <a:lnL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87630" lvl="1" indent="0" algn="r" defTabSz="1018824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>
                          <a:schemeClr val="tx1"/>
                        </a:buClr>
                        <a:buFont typeface="Georgia" pitchFamily="18" charset="0"/>
                        <a:buNone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4.000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Report_Portrait_Corporate Responsibility">
  <a:themeElements>
    <a:clrScheme name="PwC Burgundy">
      <a:dk1>
        <a:srgbClr val="000000"/>
      </a:dk1>
      <a:lt1>
        <a:srgbClr val="FFFFFF"/>
      </a:lt1>
      <a:dk2>
        <a:srgbClr val="A32020"/>
      </a:dk2>
      <a:lt2>
        <a:srgbClr val="FFFFFF"/>
      </a:lt2>
      <a:accent1>
        <a:srgbClr val="A32020"/>
      </a:accent1>
      <a:accent2>
        <a:srgbClr val="E0301E"/>
      </a:accent2>
      <a:accent3>
        <a:srgbClr val="602320"/>
      </a:accent3>
      <a:accent4>
        <a:srgbClr val="DB536A"/>
      </a:accent4>
      <a:accent5>
        <a:srgbClr val="DC6900"/>
      </a:accent5>
      <a:accent6>
        <a:srgbClr val="FFB600"/>
      </a:accent6>
      <a:hlink>
        <a:srgbClr val="A32020"/>
      </a:hlink>
      <a:folHlink>
        <a:srgbClr val="A32020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ltGray">
        <a:solidFill>
          <a:schemeClr val="tx2"/>
        </a:solidFill>
        <a:ln w="3175"/>
      </a:spPr>
      <a:bodyPr rtlCol="0" anchor="ctr"/>
      <a:lstStyle>
        <a:defPPr algn="ctr">
          <a:defRPr dirty="0" err="1" smtClean="0">
            <a:solidFill>
              <a:schemeClr val="bg1"/>
            </a:solidFill>
            <a:latin typeface="Georgia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indent="-274320">
          <a:spcAft>
            <a:spcPts val="900"/>
          </a:spcAft>
          <a:defRPr sz="2000" dirty="0" err="1" smtClean="0">
            <a:latin typeface="Georgia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Report_Portrait_Corporate Responsibility</Template>
  <TotalTime>110</TotalTime>
  <Words>816</Words>
  <Application>Microsoft Macintosh PowerPoint</Application>
  <PresentationFormat>Custom</PresentationFormat>
  <Paragraphs>77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Report_Portrait_Corporate Responsibility</vt:lpstr>
      <vt:lpstr>Poupando e investindo</vt:lpstr>
      <vt:lpstr>Comecem a poupar aos 55 anos </vt:lpstr>
      <vt:lpstr>Comecem a poupar aos 45 anos </vt:lpstr>
      <vt:lpstr>Comecem a poupar aos 35 anos</vt:lpstr>
      <vt:lpstr>Comecem a poupar aos 25 anos </vt:lpstr>
      <vt:lpstr>PowerPoint Presentation</vt:lpstr>
    </vt:vector>
  </TitlesOfParts>
  <Company>PricewaterhouseCooper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and Investing</dc:title>
  <dc:creator>sadguw759</dc:creator>
  <cp:lastModifiedBy>ANNIE FENG</cp:lastModifiedBy>
  <cp:revision>33</cp:revision>
  <cp:lastPrinted>2012-06-27T19:51:42Z</cp:lastPrinted>
  <dcterms:created xsi:type="dcterms:W3CDTF">2012-05-22T12:03:31Z</dcterms:created>
  <dcterms:modified xsi:type="dcterms:W3CDTF">2012-12-26T17:25:36Z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 template version">
    <vt:lpwstr>6</vt:lpwstr>
  </property>
  <property fmtid="{D5CDD505-2E9C-101B-9397-08002B2CF9AE}" pid="3" name="TB template type">
    <vt:lpwstr>Onscreen</vt:lpwstr>
  </property>
  <property fmtid="{D5CDD505-2E9C-101B-9397-08002B2CF9AE}" pid="4" name="Template created by">
    <vt:lpwstr>PwC</vt:lpwstr>
  </property>
  <property fmtid="{D5CDD505-2E9C-101B-9397-08002B2CF9AE}" pid="5" name="Template version">
    <vt:lpwstr>5</vt:lpwstr>
  </property>
</Properties>
</file>